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EB Garamond" charset="0"/>
      <p:regular r:id="rId11"/>
      <p:bold r:id="rId12"/>
      <p:italic r:id="rId13"/>
      <p:boldItalic r:id="rId14"/>
    </p:embeddedFont>
    <p:embeddedFont>
      <p:font typeface="Roboto" charset="0"/>
      <p:regular r:id="rId15"/>
      <p:bold r:id="rId16"/>
      <p:italic r:id="rId17"/>
      <p:boldItalic r:id="rId18"/>
    </p:embeddedFont>
    <p:embeddedFont>
      <p:font typeface="Verdana" pitchFamily="34" charset="0"/>
      <p:regular r:id="rId19"/>
      <p:bold r:id="rId20"/>
      <p:italic r:id="rId21"/>
      <p:boldItalic r:id="rId22"/>
    </p:embeddedFont>
    <p:embeddedFont>
      <p:font typeface="EB Garamond Medium" charset="0"/>
      <p:regular r:id="rId23"/>
      <p:bold r:id="rId24"/>
      <p:italic r:id="rId25"/>
      <p:boldItalic r:id="rId26"/>
    </p:embeddedFont>
    <p:embeddedFont>
      <p:font typeface="Arial Black" pitchFamily="34" charset="0"/>
      <p:bold r:id="rId27"/>
    </p:embeddedFont>
    <p:embeddedFont>
      <p:font typeface="Public Sans" charset="0"/>
      <p:regular r:id="rId28"/>
      <p:bold r:id="rId29"/>
      <p:italic r:id="rId30"/>
      <p:boldItalic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EB Garamond SemiBold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-5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Portfolio </a:t>
            </a:r>
            <a:r>
              <a:rPr lang="en-US" dirty="0"/>
              <a:t>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52267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</a:t>
            </a:r>
            <a:r>
              <a:rPr lang="en-IN" dirty="0" smtClean="0">
                <a:latin typeface="Arial Black" panose="020B0A04020102020204" pitchFamily="34" charset="0"/>
              </a:rPr>
              <a:t>J</a:t>
            </a:r>
            <a:r>
              <a:rPr lang="en-IN" dirty="0" smtClean="0">
                <a:latin typeface="Arial Black" panose="020B0A04020102020204" pitchFamily="34" charset="0"/>
              </a:rPr>
              <a:t>. </a:t>
            </a:r>
            <a:r>
              <a:rPr lang="en-IN" dirty="0" err="1" smtClean="0">
                <a:latin typeface="Arial Black" panose="020B0A04020102020204" pitchFamily="34" charset="0"/>
              </a:rPr>
              <a:t>Renugadevi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111420104082)   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</a:t>
            </a:r>
            <a:r>
              <a:rPr lang="en-IN" dirty="0" smtClean="0">
                <a:latin typeface="Arial Black" panose="020B0A04020102020204" pitchFamily="34" charset="0"/>
              </a:rPr>
              <a:t>      </a:t>
            </a:r>
            <a:r>
              <a:rPr lang="en-IN" dirty="0" smtClean="0">
                <a:latin typeface="Arial Black" panose="020B0A04020102020204" pitchFamily="34" charset="0"/>
              </a:rPr>
              <a:t>G. </a:t>
            </a:r>
            <a:r>
              <a:rPr lang="en-IN" dirty="0" err="1" smtClean="0">
                <a:latin typeface="Arial Black" panose="020B0A04020102020204" pitchFamily="34" charset="0"/>
              </a:rPr>
              <a:t>Sreenithi</a:t>
            </a:r>
            <a:r>
              <a:rPr lang="en-IN" dirty="0" smtClean="0">
                <a:latin typeface="Arial Black" panose="020B0A04020102020204" pitchFamily="34" charset="0"/>
              </a:rPr>
              <a:t> Ganesh (111420104092)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 smtClean="0">
                <a:latin typeface="Arial Black" panose="020B0A04020102020204" pitchFamily="34" charset="0"/>
              </a:rPr>
              <a:t>          </a:t>
            </a:r>
            <a:r>
              <a:rPr lang="en-IN" dirty="0" smtClean="0">
                <a:latin typeface="Arial Black" panose="020B0A04020102020204" pitchFamily="34" charset="0"/>
              </a:rPr>
              <a:t>S. </a:t>
            </a:r>
            <a:r>
              <a:rPr lang="en-IN" dirty="0" err="1" smtClean="0">
                <a:latin typeface="Arial Black" panose="020B0A04020102020204" pitchFamily="34" charset="0"/>
              </a:rPr>
              <a:t>Yogeswari</a:t>
            </a:r>
            <a:r>
              <a:rPr lang="en-IN" dirty="0" smtClean="0">
                <a:latin typeface="Arial Black" panose="020B0A04020102020204" pitchFamily="34" charset="0"/>
              </a:rPr>
              <a:t> (</a:t>
            </a:r>
            <a:r>
              <a:rPr lang="en-IN" dirty="0" smtClean="0">
                <a:latin typeface="Arial Black" panose="020B0A04020102020204" pitchFamily="34" charset="0"/>
              </a:rPr>
              <a:t>111420104105)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Portfolio </a:t>
            </a:r>
            <a:r>
              <a:rPr lang="en-IN" dirty="0"/>
              <a:t>website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Name</a:t>
            </a:r>
            <a:r>
              <a:rPr lang="en-IN" dirty="0"/>
              <a:t>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</a:t>
            </a:r>
            <a:r>
              <a:rPr lang="en-US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“Portfolio”: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audience. Creating </a:t>
            </a:r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content.</a:t>
            </a:r>
            <a:r>
              <a:rPr lang="en-IN" sz="1100" dirty="0" smtClean="0"/>
              <a:t> </a:t>
            </a:r>
            <a:endParaRPr lang="en-IN" sz="1100" dirty="0"/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Web Development platform.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Text Editor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</a:t>
            </a:r>
            <a:r>
              <a:rPr lang="en-IN" sz="1100" dirty="0" smtClean="0"/>
              <a:t>  Image editing software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Domain name register(DNR)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External </a:t>
            </a:r>
            <a:r>
              <a:rPr lang="en-US" sz="1100" dirty="0"/>
              <a:t>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</a:t>
            </a:r>
            <a:r>
              <a:rPr lang="en-IN" sz="1100" dirty="0" smtClean="0"/>
              <a:t>Registration and profiles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Usability, Scalability ,Compatibility and </a:t>
            </a:r>
            <a:r>
              <a:rPr lang="en-IN" sz="1100" dirty="0" err="1" smtClean="0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Data backup and recovery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smtClean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u="sng">
                <a:solidFill>
                  <a:srgbClr val="BD8738"/>
                </a:solidFill>
              </a:rPr>
              <a:t>https://github.com/Renugadevi1704/portfolio-website.git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507</Words>
  <Application>Microsoft Office PowerPoint</Application>
  <PresentationFormat>On-screen Show (16:9)</PresentationFormat>
  <Paragraphs>56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EB Garamond</vt:lpstr>
      <vt:lpstr>Roboto</vt:lpstr>
      <vt:lpstr>Verdana</vt:lpstr>
      <vt:lpstr>Wingdings</vt:lpstr>
      <vt:lpstr>EB Garamond Medium</vt:lpstr>
      <vt:lpstr>Arial Black</vt:lpstr>
      <vt:lpstr>Public Sans</vt:lpstr>
      <vt:lpstr>Calibri</vt:lpstr>
      <vt:lpstr>EB Garamond SemiBold</vt:lpstr>
      <vt:lpstr>Noto Sans Symbols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12</cp:revision>
  <dcterms:created xsi:type="dcterms:W3CDTF">2020-08-13T11:21:46Z</dcterms:created>
  <dcterms:modified xsi:type="dcterms:W3CDTF">2023-11-09T14:16:47Z</dcterms:modified>
</cp:coreProperties>
</file>